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2"/>
  </p:notesMasterIdLst>
  <p:sldIdLst>
    <p:sldId id="257" r:id="rId2"/>
    <p:sldId id="360" r:id="rId3"/>
    <p:sldId id="362" r:id="rId4"/>
    <p:sldId id="305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30" r:id="rId26"/>
    <p:sldId id="331" r:id="rId27"/>
    <p:sldId id="347" r:id="rId28"/>
    <p:sldId id="348" r:id="rId29"/>
    <p:sldId id="363" r:id="rId30"/>
    <p:sldId id="349" r:id="rId31"/>
    <p:sldId id="353" r:id="rId32"/>
    <p:sldId id="350" r:id="rId33"/>
    <p:sldId id="351" r:id="rId34"/>
    <p:sldId id="352" r:id="rId35"/>
    <p:sldId id="354" r:id="rId36"/>
    <p:sldId id="355" r:id="rId37"/>
    <p:sldId id="356" r:id="rId38"/>
    <p:sldId id="357" r:id="rId39"/>
    <p:sldId id="358" r:id="rId40"/>
    <p:sldId id="361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ill Sans MT" panose="020B0502020104020203" pitchFamily="34" charset="77"/>
      <p:regular r:id="rId47"/>
      <p:bold r:id="rId48"/>
      <p:italic r:id="rId49"/>
      <p:boldItalic r:id="rId50"/>
    </p:embeddedFont>
    <p:embeddedFont>
      <p:font typeface="Proxima Nova" panose="02000506030000020004" pitchFamily="2" charset="0"/>
      <p:regular r:id="rId51"/>
      <p:bold r:id="rId52"/>
      <p:italic r:id="rId53"/>
      <p:boldItalic r:id="rId54"/>
    </p:embeddedFont>
    <p:embeddedFont>
      <p:font typeface="Wingdings 3" pitchFamily="2" charset="2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33"/>
    <p:restoredTop sz="94553"/>
  </p:normalViewPr>
  <p:slideViewPr>
    <p:cSldViewPr snapToGrid="0" snapToObjects="1">
      <p:cViewPr varScale="1">
        <p:scale>
          <a:sx n="217" d="100"/>
          <a:sy n="217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20790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9753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660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8743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95180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948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060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2530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628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9294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01394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2990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263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9789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8239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32924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904795b5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2904795b5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62926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65CC871-5D32-4F4F-977B-F530921E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641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7BF246-8A76-354F-A27B-CA2667ECBDA0}"/>
              </a:ext>
            </a:extLst>
          </p:cNvPr>
          <p:cNvSpPr/>
          <p:nvPr/>
        </p:nvSpPr>
        <p:spPr>
          <a:xfrm>
            <a:off x="662112" y="4042407"/>
            <a:ext cx="4301774" cy="4490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6664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4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601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21174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621971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578459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1BCF8-CD19-4546-8556-B8B316A2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041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41997" y="3253128"/>
            <a:ext cx="6619244" cy="35221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all" spc="225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2977459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6" y="3656531"/>
            <a:ext cx="291465" cy="2914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3499" y="3648911"/>
            <a:ext cx="2120503" cy="349758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13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72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66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742-8103-2A42-90F5-8EA435CF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7284" y="179614"/>
            <a:ext cx="7777683" cy="476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94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970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181968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489347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767405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5190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24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78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1765DB-960E-2949-A07C-FE0529BC9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15000"/>
          </a:blip>
          <a:stretch>
            <a:fillRect/>
          </a:stretch>
        </p:blipFill>
        <p:spPr>
          <a:xfrm>
            <a:off x="7160754" y="185334"/>
            <a:ext cx="1805368" cy="4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6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449003" y="1790700"/>
            <a:ext cx="574084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Proxima Nova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A PERSONAL </a:t>
            </a:r>
            <a:r>
              <a:rPr lang="en-US" sz="3200" b="0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GIT/</a:t>
            </a:r>
            <a:r>
              <a:rPr lang="en-US" sz="3200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REPOSITORY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62" name="Google Shape;62;p14" descr="metis.png"/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2537998" y="3447071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537998" y="1521487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8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9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Making a Personal Git(Hub)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 and GitHub are powerful tools for maintaining good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They allow us to checkpoint via commits, and give us the power to move back in time if we break our code.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GitHub allows us to create an online backup of our code and also share it with others, even allowing multiple people to make changes to the same code base.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8117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67BC2-0A5F-E646-A209-FE03A2ED0719}"/>
              </a:ext>
            </a:extLst>
          </p:cNvPr>
          <p:cNvSpPr txBox="1"/>
          <p:nvPr/>
        </p:nvSpPr>
        <p:spPr>
          <a:xfrm>
            <a:off x="1314450" y="1301089"/>
            <a:ext cx="6438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Now, let’s edit the file by appending some new text.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Make a commit following the procedure we just did.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git log to prove to yourself there are two commits now. 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We’ll run through a solution in about 5 minutes.</a:t>
            </a:r>
          </a:p>
        </p:txBody>
      </p:sp>
    </p:spTree>
    <p:extLst>
      <p:ext uri="{BB962C8B-B14F-4D97-AF65-F5344CB8AC3E}">
        <p14:creationId xmlns:p14="http://schemas.microsoft.com/office/powerpoint/2010/main" val="150758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4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dirty="0">
                <a:latin typeface="Proxima Nova"/>
                <a:sym typeface="Proxima Nova"/>
              </a:rPr>
              <a:t>Reverting to a</a:t>
            </a:r>
            <a:br>
              <a:rPr lang="en" sz="7200" b="1" dirty="0">
                <a:latin typeface="Proxima Nova"/>
                <a:sym typeface="Proxima Nova"/>
              </a:rPr>
            </a:br>
            <a:r>
              <a:rPr lang="en" sz="7200" b="1" dirty="0">
                <a:latin typeface="Proxima Nova"/>
                <a:sym typeface="Proxima Nova"/>
              </a:rPr>
              <a:t>previous point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2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2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0"/>
            <a:ext cx="822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2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Making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repo remote 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4218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17497" y="372088"/>
            <a:ext cx="8819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start by 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repo on GitHub called “Test”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1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1A618-690F-4D49-99F2-69DF5E88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9" y="307373"/>
            <a:ext cx="8276492" cy="129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40B42-907E-3140-9DB8-76DF4CE9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42" y="1910863"/>
            <a:ext cx="5229775" cy="3091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8234F-60B3-D145-9728-3CAD7B9C5100}"/>
              </a:ext>
            </a:extLst>
          </p:cNvPr>
          <p:cNvSpPr/>
          <p:nvPr/>
        </p:nvSpPr>
        <p:spPr>
          <a:xfrm>
            <a:off x="7590692" y="984738"/>
            <a:ext cx="926123" cy="4103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695E82-E9F3-4249-9485-E05C2E3F7057}"/>
              </a:ext>
            </a:extLst>
          </p:cNvPr>
          <p:cNvCxnSpPr/>
          <p:nvPr/>
        </p:nvCxnSpPr>
        <p:spPr>
          <a:xfrm>
            <a:off x="7684477" y="1518138"/>
            <a:ext cx="0" cy="3927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2;p17">
            <a:extLst>
              <a:ext uri="{FF2B5EF4-FFF2-40B4-BE49-F238E27FC236}">
                <a16:creationId xmlns:a16="http://schemas.microsoft.com/office/drawing/2014/main" id="{D7433531-613E-6142-B3AE-109E89112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17430"/>
            <a:ext cx="3281423" cy="239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Navigate to the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“repositories” 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of your GitHub profile, press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new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fill in the repo name before hitting “</a:t>
            </a: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repository</a:t>
            </a: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lang="en-US" sz="160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1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in this Walkthrough?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646770" cy="3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Worked code for setting up your own Git(Hub) repo, broken into 2 sections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1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creating a Git repo on your local computer  </a:t>
            </a: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B0F0"/>
                </a:solidFill>
                <a:latin typeface="Proxima Nova"/>
                <a:sym typeface="Proxima Nova"/>
              </a:rPr>
              <a:t>Section 2</a:t>
            </a: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: using this Git repo to create a linked GitHub repo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5505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in the terminal, move to the repo we started earlier. You need to be in the folder where we did the </a:t>
            </a:r>
            <a:r>
              <a:rPr lang="en-US" sz="2400" dirty="0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git </a:t>
            </a:r>
            <a:r>
              <a:rPr lang="en-US" sz="2400" dirty="0" err="1">
                <a:solidFill>
                  <a:srgbClr val="434343"/>
                </a:solidFill>
                <a:latin typeface="Courier" pitchFamily="2" charset="0"/>
                <a:ea typeface="Proxima Nova"/>
                <a:cs typeface="Proxima Nova"/>
                <a:sym typeface="Proxima Nova"/>
              </a:rPr>
              <a:t>init</a:t>
            </a:r>
            <a:r>
              <a:rPr lang="en-US" sz="2400" dirty="0">
                <a:solidFill>
                  <a:srgbClr val="434343"/>
                </a:solidFill>
                <a:latin typeface="+mj-lt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earlier. </a:t>
            </a:r>
          </a:p>
          <a:p>
            <a:pPr marL="76200" lvl="0" indent="0"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(or any directory below that) </a:t>
            </a: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1133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3517900" y="31369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99EE5D-B4FA-DC40-9B51-814B13955AE2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about the non-local version of the repo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FFD0DCA5-8075-B047-976E-8422113699C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6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4330700" y="3160503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we’re adding a new remote place to interface with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0D6FEB8C-0AC0-4A44-B2E5-EFB412E0943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8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50927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880874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tells git that we’re going to call this remote place “origin” (it’s convention)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E30147C5-6233-FB4C-A5E9-D89DA7245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00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now have a remote repo (on GitHub) and the local one where we put our test files. Let’s link those together.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add origin URL_FROM_GITHUB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1FA8AA-93DE-5F41-A978-919576E63BB2}"/>
              </a:ext>
            </a:extLst>
          </p:cNvPr>
          <p:cNvCxnSpPr>
            <a:cxnSpLocks/>
          </p:cNvCxnSpPr>
          <p:nvPr/>
        </p:nvCxnSpPr>
        <p:spPr>
          <a:xfrm flipV="1">
            <a:off x="6464300" y="3156974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EA498-E755-8D4C-B04F-EE8802EE8761}"/>
              </a:ext>
            </a:extLst>
          </p:cNvPr>
          <p:cNvSpPr txBox="1"/>
          <p:nvPr/>
        </p:nvSpPr>
        <p:spPr>
          <a:xfrm>
            <a:off x="1305200" y="3716742"/>
            <a:ext cx="653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Specific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  <a:r>
              <a:rPr lang="en-US" sz="2800" dirty="0" err="1"/>
              <a:t>url</a:t>
            </a:r>
            <a:r>
              <a:rPr lang="en-US" sz="2800" dirty="0"/>
              <a:t> for your repo, e.g. 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https://</a:t>
            </a:r>
            <a:r>
              <a:rPr lang="en-US" sz="2800" dirty="0" err="1">
                <a:solidFill>
                  <a:schemeClr val="accent1"/>
                </a:solidFill>
                <a:latin typeface="Courier" pitchFamily="2" charset="0"/>
              </a:rPr>
              <a:t>github.com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/[YOUR_USERNAME]/test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CC8A232E-5A02-144A-9140-AED0255E53BE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8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it worked by testing your remote locations using: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 see an output like this:</a:t>
            </a: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686978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remote -v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0A713-213C-3643-AF04-945CE485FD3A}"/>
              </a:ext>
            </a:extLst>
          </p:cNvPr>
          <p:cNvSpPr/>
          <p:nvPr/>
        </p:nvSpPr>
        <p:spPr>
          <a:xfrm>
            <a:off x="666964" y="4171074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ZWMiller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/test (fetch)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origin	https://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ZWMiller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/test (push)</a:t>
            </a:r>
          </a:p>
        </p:txBody>
      </p:sp>
      <p:sp>
        <p:nvSpPr>
          <p:cNvPr id="10" name="Google Shape;91;p17">
            <a:extLst>
              <a:ext uri="{FF2B5EF4-FFF2-40B4-BE49-F238E27FC236}">
                <a16:creationId xmlns:a16="http://schemas.microsoft.com/office/drawing/2014/main" id="{FDD39035-FD3F-B346-A043-13FF281813E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indent="-381000"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When we go back to our GitHub and refresh, we should see out files there!</a:t>
            </a:r>
            <a:endParaRPr sz="2400"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sp>
        <p:nvSpPr>
          <p:cNvPr id="9" name="Google Shape;91;p17">
            <a:extLst>
              <a:ext uri="{FF2B5EF4-FFF2-40B4-BE49-F238E27FC236}">
                <a16:creationId xmlns:a16="http://schemas.microsoft.com/office/drawing/2014/main" id="{D9E622BD-F37F-BF4C-ADB5-C59DB388E938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4445000" y="26701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we wanted to move our commit history up to GitHub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214B561F-5FF8-3A4B-8DA1-5120162F5BAC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5245100" y="26447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462293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to use the remote place we just created called “origin”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5CCA8ADD-7E7A-FB42-AFC8-FACB86989A9B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3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Now let’s move our code to GitHub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sz="24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5233C-1499-5D46-B3CB-33F5CC5155F7}"/>
              </a:ext>
            </a:extLst>
          </p:cNvPr>
          <p:cNvSpPr/>
          <p:nvPr/>
        </p:nvSpPr>
        <p:spPr>
          <a:xfrm>
            <a:off x="666964" y="2188499"/>
            <a:ext cx="7464810" cy="59590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Terminal:&gt; git push origin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64EB7-5176-334A-99DA-F309AD95DD89}"/>
              </a:ext>
            </a:extLst>
          </p:cNvPr>
          <p:cNvCxnSpPr>
            <a:cxnSpLocks/>
          </p:cNvCxnSpPr>
          <p:nvPr/>
        </p:nvCxnSpPr>
        <p:spPr>
          <a:xfrm flipV="1">
            <a:off x="6172200" y="2619300"/>
            <a:ext cx="0" cy="7239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995585-3C36-7B4D-A32B-ED4D84A2922B}"/>
              </a:ext>
            </a:extLst>
          </p:cNvPr>
          <p:cNvSpPr txBox="1"/>
          <p:nvPr/>
        </p:nvSpPr>
        <p:spPr>
          <a:xfrm>
            <a:off x="1305200" y="3215201"/>
            <a:ext cx="65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told git to put those changes on the “main” (default) branch. </a:t>
            </a:r>
          </a:p>
        </p:txBody>
      </p:sp>
      <p:sp>
        <p:nvSpPr>
          <p:cNvPr id="11" name="Google Shape;91;p17">
            <a:extLst>
              <a:ext uri="{FF2B5EF4-FFF2-40B4-BE49-F238E27FC236}">
                <a16:creationId xmlns:a16="http://schemas.microsoft.com/office/drawing/2014/main" id="{7F8E1CE7-FFFB-4E4B-B669-3DF8CCA473AC}"/>
              </a:ext>
            </a:extLst>
          </p:cNvPr>
          <p:cNvSpPr txBox="1">
            <a:spLocks/>
          </p:cNvSpPr>
          <p:nvPr/>
        </p:nvSpPr>
        <p:spPr>
          <a:xfrm>
            <a:off x="311699" y="292625"/>
            <a:ext cx="7395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 spc="2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ts val="700"/>
              <a:buFont typeface="Proxima Nova"/>
              <a:buNone/>
            </a:pPr>
            <a:r>
              <a:rPr lang="en-U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Connecting GitHub to our Local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239177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7200" b="1" i="0" u="none" strike="noStrike" cap="none" dirty="0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 1</a:t>
            </a: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Building</a:t>
            </a:r>
            <a:b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7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local repo</a:t>
            </a:r>
            <a:endParaRPr dirty="0"/>
          </a:p>
        </p:txBody>
      </p:sp>
      <p:cxnSp>
        <p:nvCxnSpPr>
          <p:cNvPr id="71" name="Google Shape;71;p15"/>
          <p:cNvCxnSpPr/>
          <p:nvPr/>
        </p:nvCxnSpPr>
        <p:spPr>
          <a:xfrm>
            <a:off x="1201250" y="3756368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1213950" y="113213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815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roxima Nova"/>
              <a:buNone/>
            </a:pPr>
            <a:r>
              <a:rPr lang="en" sz="2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01128"/>
            <a:ext cx="85206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great idea to keep a GitHub repo for all code projects that you work on, especially for Metis courses! If the repo is maintained, this ensures that you have a backup of your code and are easily able to share and showcase your finished work.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434343"/>
                </a:solidFill>
                <a:latin typeface="Proxima Nova"/>
                <a:sym typeface="Proxima Nova"/>
              </a:rPr>
              <a:t>It’s a good idea to commit/push often. You can do so after every completed “point” in code. Finished a few functions that now work together? Commit. Updated comments in the code? Commit. 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dirty="0"/>
          </a:p>
        </p:txBody>
      </p:sp>
      <p:pic>
        <p:nvPicPr>
          <p:cNvPr id="93" name="Google Shape;93;p17" descr="metis-mini.png"/>
          <p:cNvPicPr preferRelativeResize="0"/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2774" y="380998"/>
            <a:ext cx="326424" cy="3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354000" y="11018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6465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7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E5B91-FE4D-2140-AFE0-A5BEA5EAE6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6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Metis-Template2</Template>
  <TotalTime>4434</TotalTime>
  <Words>826</Words>
  <Application>Microsoft Macintosh PowerPoint</Application>
  <PresentationFormat>On-screen Show (16:9)</PresentationFormat>
  <Paragraphs>73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Arial</vt:lpstr>
      <vt:lpstr>Proxima Nova</vt:lpstr>
      <vt:lpstr>Wingdings 3</vt:lpstr>
      <vt:lpstr>Gill Sans MT</vt:lpstr>
      <vt:lpstr>Courier</vt:lpstr>
      <vt:lpstr>Ion</vt:lpstr>
      <vt:lpstr>CREATING A PERSONAL GIT/GITHUB REPOSITORY</vt:lpstr>
      <vt:lpstr>Making a Personal Git(Hub) Repo</vt:lpstr>
      <vt:lpstr>What’s in this Walkthrough?</vt:lpstr>
      <vt:lpstr>Section 1: Building a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Reverting to a previous point</vt:lpstr>
      <vt:lpstr>PowerPoint Presentation</vt:lpstr>
      <vt:lpstr>PowerPoint Presentation</vt:lpstr>
      <vt:lpstr>PowerPoint Presentation</vt:lpstr>
      <vt:lpstr>Section 2: Making your repo remote </vt:lpstr>
      <vt:lpstr>Let’s start by creating a repo on GitHub called “Test”</vt:lpstr>
      <vt:lpstr>PowerPoint Presentation</vt:lpstr>
      <vt:lpstr>Connecting GitHub to our Local Repo</vt:lpstr>
      <vt:lpstr>PowerPoint Presentation</vt:lpstr>
      <vt:lpstr>PowerPoint Presentation</vt:lpstr>
      <vt:lpstr>Connecting GitHub to our Local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cp:lastModifiedBy>Joseph Eddy</cp:lastModifiedBy>
  <cp:revision>53</cp:revision>
  <cp:lastPrinted>2018-09-27T18:17:50Z</cp:lastPrinted>
  <dcterms:modified xsi:type="dcterms:W3CDTF">2021-01-20T16:44:39Z</dcterms:modified>
</cp:coreProperties>
</file>